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213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003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398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68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50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580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73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524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91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61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48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21E0B-42D3-4D4E-B0B6-FCA971CA7CB1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C095C-8FAA-47FB-9040-FB24F7ED8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763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/>
          <p:cNvGrpSpPr/>
          <p:nvPr/>
        </p:nvGrpSpPr>
        <p:grpSpPr>
          <a:xfrm>
            <a:off x="179215" y="-11030"/>
            <a:ext cx="9078251" cy="5709974"/>
            <a:chOff x="179215" y="-11030"/>
            <a:chExt cx="9078251" cy="5709974"/>
          </a:xfrm>
        </p:grpSpPr>
        <p:sp>
          <p:nvSpPr>
            <p:cNvPr id="2" name="标题 1"/>
            <p:cNvSpPr txBox="1">
              <a:spLocks/>
            </p:cNvSpPr>
            <p:nvPr/>
          </p:nvSpPr>
          <p:spPr>
            <a:xfrm>
              <a:off x="179215" y="-11030"/>
              <a:ext cx="5499629" cy="720130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zh-CN" altLang="en-US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老师名下资产查阅方法</a:t>
              </a:r>
              <a:endPara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502898" y="709100"/>
              <a:ext cx="55828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1. </a:t>
              </a:r>
              <a:r>
                <a:rPr lang="zh-CN" altLang="en-US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登录学校网站 https://www.gxnu.edu.cn/</a:t>
              </a:r>
              <a:endPara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2"/>
            <a:srcRect l="69357"/>
            <a:stretch/>
          </p:blipFill>
          <p:spPr>
            <a:xfrm>
              <a:off x="6193401" y="349035"/>
              <a:ext cx="3064065" cy="995227"/>
            </a:xfrm>
            <a:prstGeom prst="rect">
              <a:avLst/>
            </a:prstGeom>
          </p:spPr>
        </p:pic>
        <p:sp>
          <p:nvSpPr>
            <p:cNvPr id="6" name="副标题 2"/>
            <p:cNvSpPr txBox="1">
              <a:spLocks/>
            </p:cNvSpPr>
            <p:nvPr/>
          </p:nvSpPr>
          <p:spPr>
            <a:xfrm>
              <a:off x="502898" y="1890895"/>
              <a:ext cx="4788606" cy="5152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zh-CN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2. </a:t>
              </a:r>
              <a:r>
                <a:rPr lang="zh-CN" altLang="en-US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进入“数字校园”，登录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3"/>
            <a:srcRect l="31268" t="14837"/>
            <a:stretch/>
          </p:blipFill>
          <p:spPr>
            <a:xfrm>
              <a:off x="6193401" y="1417948"/>
              <a:ext cx="2174320" cy="1405213"/>
            </a:xfrm>
            <a:prstGeom prst="rect">
              <a:avLst/>
            </a:prstGeom>
          </p:spPr>
        </p:pic>
        <p:sp>
          <p:nvSpPr>
            <p:cNvPr id="8" name="副标题 2"/>
            <p:cNvSpPr txBox="1">
              <a:spLocks/>
            </p:cNvSpPr>
            <p:nvPr/>
          </p:nvSpPr>
          <p:spPr>
            <a:xfrm>
              <a:off x="502898" y="3065971"/>
              <a:ext cx="3232282" cy="48219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3. </a:t>
              </a:r>
              <a:r>
                <a:rPr lang="zh-CN" altLang="en-US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进入“业务直通车”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 rotWithShape="1">
            <a:blip r:embed="rId4"/>
            <a:srcRect l="65420" b="16904"/>
            <a:stretch/>
          </p:blipFill>
          <p:spPr>
            <a:xfrm>
              <a:off x="3795198" y="2901914"/>
              <a:ext cx="3481379" cy="827005"/>
            </a:xfrm>
            <a:prstGeom prst="rect">
              <a:avLst/>
            </a:prstGeom>
          </p:spPr>
        </p:pic>
        <p:sp>
          <p:nvSpPr>
            <p:cNvPr id="13" name="副标题 2"/>
            <p:cNvSpPr txBox="1">
              <a:spLocks/>
            </p:cNvSpPr>
            <p:nvPr/>
          </p:nvSpPr>
          <p:spPr>
            <a:xfrm>
              <a:off x="502898" y="4087703"/>
              <a:ext cx="2961813" cy="4632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4. </a:t>
              </a:r>
              <a:r>
                <a:rPr lang="zh-CN" altLang="en-US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进入“资产平台”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14" name="图片 13"/>
            <p:cNvPicPr>
              <a:picLocks noChangeAspect="1"/>
            </p:cNvPicPr>
            <p:nvPr/>
          </p:nvPicPr>
          <p:blipFill rotWithShape="1">
            <a:blip r:embed="rId5"/>
            <a:srcRect t="45779"/>
            <a:stretch/>
          </p:blipFill>
          <p:spPr>
            <a:xfrm>
              <a:off x="3534282" y="3845160"/>
              <a:ext cx="3029687" cy="1233724"/>
            </a:xfrm>
            <a:prstGeom prst="rect">
              <a:avLst/>
            </a:prstGeom>
          </p:spPr>
        </p:pic>
        <p:sp>
          <p:nvSpPr>
            <p:cNvPr id="20" name="副标题 2"/>
            <p:cNvSpPr txBox="1">
              <a:spLocks/>
            </p:cNvSpPr>
            <p:nvPr/>
          </p:nvSpPr>
          <p:spPr>
            <a:xfrm>
              <a:off x="443537" y="5052806"/>
              <a:ext cx="5749864" cy="64613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5. </a:t>
              </a:r>
              <a:r>
                <a:rPr lang="zh-CN" altLang="en-US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进入“资产查询”、“个人资产查询”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6"/>
            <a:srcRect t="58092" r="20598"/>
            <a:stretch/>
          </p:blipFill>
          <p:spPr>
            <a:xfrm>
              <a:off x="6461675" y="4827077"/>
              <a:ext cx="1906046" cy="871867"/>
            </a:xfrm>
            <a:prstGeom prst="rect">
              <a:avLst/>
            </a:prstGeom>
          </p:spPr>
        </p:pic>
      </p:grpSp>
      <p:sp>
        <p:nvSpPr>
          <p:cNvPr id="15" name="副标题 2"/>
          <p:cNvSpPr txBox="1">
            <a:spLocks/>
          </p:cNvSpPr>
          <p:nvPr/>
        </p:nvSpPr>
        <p:spPr>
          <a:xfrm>
            <a:off x="443537" y="6052487"/>
            <a:ext cx="2413963" cy="4010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 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资产数据导出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10682" y="5881009"/>
            <a:ext cx="1880821" cy="64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88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46</Words>
  <Application>Microsoft Office PowerPoint</Application>
  <PresentationFormat>宽屏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宋体</vt:lpstr>
      <vt:lpstr>Arial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老师名下资产查阅方法</dc:title>
  <dc:creator>刘广</dc:creator>
  <cp:lastModifiedBy>刘广</cp:lastModifiedBy>
  <cp:revision>4</cp:revision>
  <dcterms:created xsi:type="dcterms:W3CDTF">2023-10-10T03:28:39Z</dcterms:created>
  <dcterms:modified xsi:type="dcterms:W3CDTF">2023-10-13T10:05:04Z</dcterms:modified>
</cp:coreProperties>
</file>