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51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097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42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52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634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4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019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027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92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011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F3047-D80D-45E8-A470-6ADCF42D0B8B}" type="datetimeFigureOut">
              <a:rPr lang="zh-CN" altLang="en-US" smtClean="0"/>
              <a:t>2023/4/19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6DAFC-4B96-4BF4-85E4-C27F980723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904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625530" y="188908"/>
            <a:ext cx="3040117" cy="496996"/>
          </a:xfrm>
        </p:spPr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固定资产自查流程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155029" y="656361"/>
            <a:ext cx="3084282" cy="4969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1.</a:t>
            </a:r>
            <a:r>
              <a:rPr lang="zh-CN" altLang="en-US" dirty="0" smtClean="0"/>
              <a:t>账号登录学校网址</a:t>
            </a:r>
            <a:r>
              <a:rPr lang="en-US" altLang="zh-CN" dirty="0" smtClean="0"/>
              <a:t>https://www.gxnu.edu.cn/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/>
          <a:srcRect l="40309"/>
          <a:stretch/>
        </p:blipFill>
        <p:spPr>
          <a:xfrm>
            <a:off x="710975" y="1687804"/>
            <a:ext cx="3627735" cy="959606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2689866" y="1336731"/>
            <a:ext cx="1098890" cy="830876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副标题 2"/>
          <p:cNvSpPr txBox="1">
            <a:spLocks/>
          </p:cNvSpPr>
          <p:nvPr/>
        </p:nvSpPr>
        <p:spPr>
          <a:xfrm>
            <a:off x="6665647" y="660969"/>
            <a:ext cx="2995696" cy="49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2.</a:t>
            </a:r>
            <a:r>
              <a:rPr lang="zh-CN" altLang="en-US" dirty="0" smtClean="0"/>
              <a:t>点击“业务直通车”</a:t>
            </a:r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3"/>
          <a:srcRect l="49876"/>
          <a:stretch/>
        </p:blipFill>
        <p:spPr>
          <a:xfrm>
            <a:off x="7603278" y="1733229"/>
            <a:ext cx="2612751" cy="868755"/>
          </a:xfrm>
          <a:prstGeom prst="rect">
            <a:avLst/>
          </a:prstGeom>
        </p:spPr>
      </p:pic>
      <p:cxnSp>
        <p:nvCxnSpPr>
          <p:cNvPr id="13" name="直接箭头连接符 12"/>
          <p:cNvCxnSpPr/>
          <p:nvPr/>
        </p:nvCxnSpPr>
        <p:spPr>
          <a:xfrm>
            <a:off x="8545543" y="1215947"/>
            <a:ext cx="1098890" cy="830876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副标题 2"/>
          <p:cNvSpPr txBox="1">
            <a:spLocks/>
          </p:cNvSpPr>
          <p:nvPr/>
        </p:nvSpPr>
        <p:spPr>
          <a:xfrm>
            <a:off x="130764" y="3390524"/>
            <a:ext cx="3612204" cy="49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3.</a:t>
            </a:r>
            <a:r>
              <a:rPr lang="zh-CN" altLang="en-US" dirty="0" smtClean="0"/>
              <a:t>点击“资产平台”</a:t>
            </a:r>
            <a:endParaRPr lang="zh-CN" altLang="en-US" dirty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975" y="4022603"/>
            <a:ext cx="2926005" cy="2517225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462856" y="4958620"/>
            <a:ext cx="1098890" cy="830876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副标题 2"/>
          <p:cNvSpPr txBox="1">
            <a:spLocks/>
          </p:cNvSpPr>
          <p:nvPr/>
        </p:nvSpPr>
        <p:spPr>
          <a:xfrm>
            <a:off x="4015548" y="3452069"/>
            <a:ext cx="3612204" cy="49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4.</a:t>
            </a:r>
            <a:r>
              <a:rPr lang="zh-CN" altLang="en-US" dirty="0" smtClean="0"/>
              <a:t>点击“资产查询”</a:t>
            </a:r>
            <a:endParaRPr lang="zh-CN" altLang="en-US" dirty="0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7086" y="4252707"/>
            <a:ext cx="2629128" cy="2339543"/>
          </a:xfrm>
          <a:prstGeom prst="rect">
            <a:avLst/>
          </a:prstGeom>
        </p:spPr>
      </p:pic>
      <p:cxnSp>
        <p:nvCxnSpPr>
          <p:cNvPr id="19" name="直接箭头连接符 18"/>
          <p:cNvCxnSpPr/>
          <p:nvPr/>
        </p:nvCxnSpPr>
        <p:spPr>
          <a:xfrm>
            <a:off x="3752889" y="5440270"/>
            <a:ext cx="1098890" cy="830876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副标题 2"/>
          <p:cNvSpPr txBox="1">
            <a:spLocks/>
          </p:cNvSpPr>
          <p:nvPr/>
        </p:nvSpPr>
        <p:spPr>
          <a:xfrm>
            <a:off x="8006320" y="3452069"/>
            <a:ext cx="3612204" cy="49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5.</a:t>
            </a:r>
            <a:r>
              <a:rPr lang="zh-CN" altLang="en-US" dirty="0" smtClean="0"/>
              <a:t>点击</a:t>
            </a:r>
            <a:r>
              <a:rPr lang="zh-CN" altLang="en-US" dirty="0" smtClean="0"/>
              <a:t>“个人资产查询”</a:t>
            </a:r>
            <a:endParaRPr lang="zh-CN" altLang="en-US" dirty="0"/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09654" y="5139990"/>
            <a:ext cx="2133785" cy="1173582"/>
          </a:xfrm>
          <a:prstGeom prst="rect">
            <a:avLst/>
          </a:prstGeom>
        </p:spPr>
      </p:pic>
      <p:cxnSp>
        <p:nvCxnSpPr>
          <p:cNvPr id="22" name="直接箭头连接符 21"/>
          <p:cNvCxnSpPr/>
          <p:nvPr/>
        </p:nvCxnSpPr>
        <p:spPr>
          <a:xfrm>
            <a:off x="8006320" y="4895905"/>
            <a:ext cx="1098890" cy="830876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058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</Words>
  <Application>Microsoft Office PowerPoint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黑体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刘广</dc:creator>
  <cp:lastModifiedBy>刘广</cp:lastModifiedBy>
  <cp:revision>3</cp:revision>
  <dcterms:created xsi:type="dcterms:W3CDTF">2023-04-19T09:49:28Z</dcterms:created>
  <dcterms:modified xsi:type="dcterms:W3CDTF">2023-04-19T09:58:02Z</dcterms:modified>
</cp:coreProperties>
</file>